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07407E5-7BC0-0756-2957-E34E885E5BEB}"/>
              </a:ext>
            </a:extLst>
          </p:cNvPr>
          <p:cNvCxnSpPr/>
          <p:nvPr/>
        </p:nvCxnSpPr>
        <p:spPr>
          <a:xfrm>
            <a:off x="2615378" y="5806644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70FA86F-D7F9-7874-3691-BC66DF5F5F49}"/>
              </a:ext>
            </a:extLst>
          </p:cNvPr>
          <p:cNvCxnSpPr/>
          <p:nvPr/>
        </p:nvCxnSpPr>
        <p:spPr>
          <a:xfrm>
            <a:off x="2462978" y="4692188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0802A611-AEB6-1C60-8798-7E1F9567054F}"/>
              </a:ext>
            </a:extLst>
          </p:cNvPr>
          <p:cNvCxnSpPr/>
          <p:nvPr/>
        </p:nvCxnSpPr>
        <p:spPr>
          <a:xfrm>
            <a:off x="2462978" y="3638633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0FBAF44-9AAC-5345-577A-0E440BF12DBC}"/>
              </a:ext>
            </a:extLst>
          </p:cNvPr>
          <p:cNvCxnSpPr/>
          <p:nvPr/>
        </p:nvCxnSpPr>
        <p:spPr>
          <a:xfrm>
            <a:off x="4535127" y="3057328"/>
            <a:ext cx="0" cy="2813034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327" y="1079311"/>
            <a:ext cx="8229600" cy="1143000"/>
          </a:xfrm>
        </p:spPr>
        <p:txBody>
          <a:bodyPr>
            <a:noAutofit/>
          </a:bodyPr>
          <a:lstStyle/>
          <a:p>
            <a:r>
              <a:rPr sz="2000" dirty="0" err="1"/>
              <a:t>Delegación</a:t>
            </a:r>
            <a:r>
              <a:rPr sz="2000" dirty="0"/>
              <a:t> Torreon del Instituto Estatal de </a:t>
            </a:r>
            <a:r>
              <a:rPr sz="2000" dirty="0" err="1"/>
              <a:t>Defensoria</a:t>
            </a:r>
            <a:r>
              <a:rPr sz="2000" dirty="0"/>
              <a:t> Publica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2127" y="2219290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Lozano Garcia Ana Maria</a:t>
            </a:r>
            <a:br>
              <a:rPr sz="1200" dirty="0"/>
            </a:br>
            <a:r>
              <a:rPr sz="1200" dirty="0"/>
              <a:t>Delegado(a)</a:t>
            </a:r>
            <a:br>
              <a:rPr sz="1200" dirty="0"/>
            </a:br>
            <a:r>
              <a:rPr sz="1200" dirty="0"/>
              <a:t>TID0301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4604" y="3224144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Soto Hidalgo Maria De Los Angeles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6" y="3224143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Escobedo Gutierrez Juan Manuel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1604" y="4276690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Rodriguez Gamez Geancarlo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92127" y="4296783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Del Rio Robles </a:t>
            </a:r>
            <a:r>
              <a:rPr sz="1200" b="1" dirty="0" err="1"/>
              <a:t>Tenssy</a:t>
            </a:r>
            <a:r>
              <a:rPr sz="1200" b="1" dirty="0"/>
              <a:t> Paola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2650" y="4294154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Frances Salgado Jose Salvador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1604" y="5409363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Garcia Lozano Eunice</a:t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2127" y="5409363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Hernandez Gonzalez Leticia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71086" y="5403693"/>
            <a:ext cx="2286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Velazquez Rodriguez Ma. Elena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1438DA0-BA4F-38CD-11DE-A42F03F6F1A1}"/>
              </a:ext>
            </a:extLst>
          </p:cNvPr>
          <p:cNvCxnSpPr/>
          <p:nvPr/>
        </p:nvCxnSpPr>
        <p:spPr>
          <a:xfrm>
            <a:off x="2674374" y="1889995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1670166-51FB-534B-3CF1-CA7CA7709949}"/>
              </a:ext>
            </a:extLst>
          </p:cNvPr>
          <p:cNvCxnSpPr/>
          <p:nvPr/>
        </p:nvCxnSpPr>
        <p:spPr>
          <a:xfrm>
            <a:off x="2674374" y="2961711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5CF979A-8BE4-C1C0-7D9E-8344DFE88FB7}"/>
              </a:ext>
            </a:extLst>
          </p:cNvPr>
          <p:cNvCxnSpPr/>
          <p:nvPr/>
        </p:nvCxnSpPr>
        <p:spPr>
          <a:xfrm>
            <a:off x="2797275" y="4151413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5A89433-5C73-0815-990F-D6157C86E086}"/>
              </a:ext>
            </a:extLst>
          </p:cNvPr>
          <p:cNvCxnSpPr/>
          <p:nvPr/>
        </p:nvCxnSpPr>
        <p:spPr>
          <a:xfrm>
            <a:off x="2627669" y="5419775"/>
            <a:ext cx="3795252" cy="0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cxnSp>
      <p:sp>
        <p:nvSpPr>
          <p:cNvPr id="3" name="TextBox 2"/>
          <p:cNvSpPr txBox="1"/>
          <p:nvPr/>
        </p:nvSpPr>
        <p:spPr>
          <a:xfrm>
            <a:off x="892278" y="3662174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Morales de la Cruz Miriam Guadalupe</a:t>
            </a:r>
            <a:br>
              <a:rPr sz="1200"/>
            </a:br>
            <a:r>
              <a:rPr sz="1200"/>
              <a:t>Auxiliar Juridico</a:t>
            </a:r>
            <a:br>
              <a:rPr sz="1200"/>
            </a:br>
            <a:r>
              <a:rPr sz="1200"/>
              <a:t>TCA2101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03639" y="3662173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Basurto Espinoza Fabiola</a:t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7287" y="3662174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Duran Garnica Andrea</a:t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TID1402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1647" y="4916976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Rios Valero Maria Del Carmen</a:t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SO12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25295" y="4920082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Luna Navarro Victor Otoniel</a:t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TCA2101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9991" y="147252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Salcedo Rodriguez Nereida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03639" y="147252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Garcia Ramirez Carlos Antonio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27287" y="147252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Madera Hernandez Karen Guadalupe</a:t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br>
              <a:rPr sz="1200" dirty="0"/>
            </a:br>
            <a:r>
              <a:rPr sz="1200" dirty="0"/>
              <a:t>TID0601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9991" y="256734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Hernandez Ortega Carlos Andres</a:t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03639" y="256926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Luna Navarro Jose Dario</a:t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27287" y="256198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Delgado Aguilar Jorge</a:t>
            </a:r>
            <a:br>
              <a:rPr sz="1200"/>
            </a:br>
            <a:r>
              <a:rPr sz="1200"/>
              <a:t>Trabajador(a) Social</a:t>
            </a:r>
            <a:br>
              <a:rPr sz="1200"/>
            </a:br>
            <a:r>
              <a:rPr sz="1200"/>
              <a:t>TID0801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</Words>
  <Application>Microsoft Office PowerPoint</Application>
  <PresentationFormat>Presentación en pantalla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Delegación Torreon del Instituto Estatal de Defensoria Publica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Juan Campos</dc:creator>
  <cp:keywords/>
  <dc:description>generated using python-pptx</dc:description>
  <cp:lastModifiedBy>Juan Campos</cp:lastModifiedBy>
  <cp:revision>3</cp:revision>
  <dcterms:created xsi:type="dcterms:W3CDTF">2013-01-27T09:14:16Z</dcterms:created>
  <dcterms:modified xsi:type="dcterms:W3CDTF">2025-04-29T02:56:42Z</dcterms:modified>
  <cp:category/>
</cp:coreProperties>
</file>